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3" r:id="rId12"/>
    <p:sldId id="1294" r:id="rId13"/>
    <p:sldId id="1295" r:id="rId14"/>
    <p:sldId id="1296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56" r:id="rId5"/>
    <p:sldLayoutId id="2147483657" r:id="rId6"/>
    <p:sldLayoutId id="2147483659" r:id="rId7"/>
    <p:sldLayoutId id="2147483674" r:id="rId8"/>
    <p:sldLayoutId id="2147483687" r:id="rId9"/>
    <p:sldLayoutId id="214748370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:KARTHIK </a:t>
            </a:r>
            <a:r>
              <a:rPr lang="en-US" sz="1100" dirty="0">
                <a:solidFill>
                  <a:schemeClr val="tx1"/>
                </a:solidFill>
              </a:rPr>
              <a:t>R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:au622021104052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1420" y="1182848"/>
            <a:ext cx="7041159" cy="3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2067" y="1476462"/>
            <a:ext cx="6399866" cy="3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LOGIN SUCCESSFUL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54EF-32AC-4853-4FC3-1533050B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6799" y="1267648"/>
            <a:ext cx="6890401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470</Words>
  <Application>Microsoft Office PowerPoint</Application>
  <PresentationFormat>On-screen Show (16:9)</PresentationFormat>
  <Paragraphs>60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Login </vt:lpstr>
      <vt:lpstr>LOGIN SUCCESSFUL</vt:lpstr>
      <vt:lpstr>Find bus-Page</vt:lpstr>
      <vt:lpstr>Cancell Booking Form-Page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14</cp:revision>
  <dcterms:modified xsi:type="dcterms:W3CDTF">2024-04-08T06:04:50Z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